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58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F92"/>
    <a:srgbClr val="FF7E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109" d="100"/>
          <a:sy n="109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956A0-DB12-E046-87C1-AC05D5BC427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1B749-8D51-B04D-B0BA-A2407B75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4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9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6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1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76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6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2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37516"/>
              </p:ext>
            </p:extLst>
          </p:nvPr>
        </p:nvGraphicFramePr>
        <p:xfrm>
          <a:off x="307497" y="1"/>
          <a:ext cx="8836503" cy="681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98145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les phonèmes A I O U Y E et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et leur comptine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les syllabes d’un mot Discriminer une syllabe. Classer des mots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coder les syllabes d’un mot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finale d’un mot et la doubler.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et inverser la syllabe d’attaque et la syllabe finale d’un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Révisions sons voyelles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Y : comptine + Son + reconnaissance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Révisions dénombrer les syllabes d’un mot.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AR non faites en P1 s’il y en a.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Révisions : les syllabes magiques : doubler la syllabe d’attaque / la syllabe finale/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: les syllabes inversées.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AD non faites en P1 s’il y en a.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bilan P1 S5 :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deux mots avec la même syllabe d’attaque.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AA non faites en P1 s’il y en a + jeux autonomes sur les syllabes.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109473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pout s’initier aux syllabes d’attaque et aux syllabes finales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et manipuler une syllabe : isoler ou supprimer la syllabe d’attaque / finale / doubler et inverser les syllabes.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 d’attaque ou une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d’attaque / finale d’un mot et la supprimer.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ayant la même syllabe d’attaque.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 d’attaque.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Trier des mots selon une syllabe d’attaque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p54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du PI et du 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. P55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d’attaque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Aidons l’agent secret p56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Doubler les syllabes d’attaque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Changeons nos prénoms p57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Doubler les syllabes d’attaque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syllabe interdite p60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 l’attaque avec Siméon p61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choix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roue des syllabes d’attaque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trios des mots p62-63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1094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pout s’initier aux syllabes d’attaque et aux syllabes finales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et manipuler une syllabe : isoler ou supprimer la syllabe d’attaque / finale / doubler et inverser les syllabes.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 d’attaque ou une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 d’attaque.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selon une syllabe d’attaque.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Discriminer, trier, associer des mots en fonction de leur syllabe d’attaque.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ayant la même syllabe d’attaque pour trouver l’intrus.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p54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du CHE et MOU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. P55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Supprimer la syllabe d’attaque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Aidons l’agent secret p56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Doubler les syllabes finales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Donnons à manger à Siméon p58 : Syllabes d’attaque :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,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cho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cou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loto des syllabes d’attaque P64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L’œil de lynx p65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à pince des syllabes d’attaque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 ( syllabes d’attaque)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 d’attaque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duos des syllabes d’attaque P66-67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7">
            <a:extLst>
              <a:ext uri="{FF2B5EF4-FFF2-40B4-BE49-F238E27FC236}">
                <a16:creationId xmlns:a16="http://schemas.microsoft.com/office/drawing/2014/main" id="{61016873-63D8-1D0E-03AD-D0F709E7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81767"/>
              </p:ext>
            </p:extLst>
          </p:nvPr>
        </p:nvGraphicFramePr>
        <p:xfrm>
          <a:off x="307497" y="1"/>
          <a:ext cx="8836503" cy="681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1094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pout s’initier aux syllabes d’attaque et aux syllabes finales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et manipuler une syllabe : isoler ou supprimer la syllabe d’attaque / finale / doubler et inverser les syllabes.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 d’attaque ou une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finale d’un mot.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ayant la même syllabe finale.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p54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du LA et du 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. P55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la syllabe finale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Aidons l’agent secret p56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Inverser les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Changeons nos prénoms p57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Doubler la syllabe finale des prénoms de la classe.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chasse aux mouches p68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coccinelles p69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 finales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colliers des syllabes finales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papillons des syllabes finales P70-71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1365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pout s’initier aux syllabes d’attaque et aux syllabes finales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et manipuler une syllabe : isoler ou supprimer la syllabe d’attaque / finale / doubler et inverser les syllabes.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 d’attaque ou une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ayant la même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selon leur syllabe finale : trouver des intrus.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p54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du TON et PIN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. P55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Supprimer la syllabe finale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Aidons l’agent secret p56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Doubler et inverser les syllabes.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Donnons à manger à Siméon p58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finales :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teur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pin, 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jeu des wagons p72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dominos à trous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p73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Cherche et trouve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à pince des syllabes finales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 finales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 P74-75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9692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6 - 7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pout s’initier aux syllabes d’attaque et aux syllabes finales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et manipuler une syllabe : isoler ou supprimer la syllabe d’attaque / finale / doubler et inverser les syllabes.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 d’attaque ou une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d’une syllabe dans un mot.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 d’attaque ou la même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syllabe.`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d’une syllabe dans un mot.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syllabes . P55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ou supprimer les syllabes d’attaque et / ou finales.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Changeons les couleurs de Siméon p59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d’attaque :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ma, si, pi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finales : no, po,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ton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d’attaque et finales : ra, ca, to ,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so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AA non faites.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loto des syllabes p76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course des caméléons p77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+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AD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domino des syllabes finales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pince en couleurs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mise en paires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+ Rattrapage des AA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828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CC0F8D3-0D67-73DD-CC8D-C85DD0D131A7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2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8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2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21481"/>
              </p:ext>
            </p:extLst>
          </p:nvPr>
        </p:nvGraphicFramePr>
        <p:xfrm>
          <a:off x="307497" y="23751"/>
          <a:ext cx="8836503" cy="7360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107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Exprimer le résultat d’une comparaison.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 tableau à double entrée.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-Position d’un élément dans une file ( farandole d’enfants / animaux…)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Sorcière en morceaux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des bonbons ( ajouter / retirer pour avoir la quantité demandée)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Pions à empiler citrouille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double entrée : citrouille visage / 2 couleurs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Dénombrement araignées ( gommettes à coller)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Boîte à compter Halloween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Combien d’araignées dans cette toile ?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Découpage assemblage citrouille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 et recomposer  le nombre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 farandole d’enfants / animaux…)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Ils étaient 5 dans le nid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 lapins VLM p54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Réadapté avec les oiseaux et les nids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différentes écritures de 1 à 10 à colorier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halli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galli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5 à 10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logique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la somme de 2 constellations de dé.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au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des nombres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Résolution de problème : les tours 3 couleurs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du sapin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Découpage assemblage sapin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Dénombrements décoration du sapin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Tangrams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 5 à 10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13113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paquets de 5 éléments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Comparer des longueurs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poursuivre un algorithme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Comparer les longueur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Séance VLM les crayons p63-65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de noël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Ampoules de noël avec comptine numérique à trou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Décorations numériques du  sapin avec des gommettes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 bon nombre de cadeaux / décorations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à colorier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paquets de 5 étoiles / cadeaux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70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2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5381"/>
              </p:ext>
            </p:extLst>
          </p:nvPr>
        </p:nvGraphicFramePr>
        <p:xfrm>
          <a:off x="307497" y="0"/>
          <a:ext cx="8836503" cy="7226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107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303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grandes.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mémoriser une quantité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Respecter un codage pour faire un coloriage magique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-Réciter la comptine numérique à partie d’un nombre donné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Dénombrement avec les supports fleurs + des perles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jeu des jouets VLM p78-81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Boîte à compter Noël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Fleurs des nombres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magique de Noël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699847"/>
                  </a:ext>
                </a:extLst>
              </a:tr>
              <a:tr h="1201579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grandes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collection double d’une collection donnée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 à partie d’un nombre donné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Compter de 2 en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 de nombre ( évaluation) + révision écriture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Résolution de problème réaliser une collection double d’une collection de référence Les cadeaux VLM p84-85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Boïte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à compter 3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Fleur des nombres dénombrement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Pions à empiler sur Noël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203650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jeu collectif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Position d’un élément dans une file ( farandole d’enfants / animaux…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 à partie d’un nombre donné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Compter de 2 en 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des petits chevaux version Noël.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math noël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DV Sapin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du marteau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arc en ciel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rondin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95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2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43882"/>
              </p:ext>
            </p:extLst>
          </p:nvPr>
        </p:nvGraphicFramePr>
        <p:xfrm>
          <a:off x="307496" y="1"/>
          <a:ext cx="8836502" cy="675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6512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255768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au graphisme décoratif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toile d’araignée grâce à des traits obliques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 avec modèle.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2 graphies : capitales et scriptes.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mots à l’aide de lettres mobiles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Fantôme / tête de mort en graphisme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 : traits rayonnants : la toile d’araignée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Novembre en capitale + coller les lettres en scripte ( intercalaire)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 vocabulaire d’halloween en correspondance capitale / scripte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Planches graphiques en bois.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 à billes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Pistes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et crayon d’ardoise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Imagiers de graphismes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Dés de graphisme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pâte à modeler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Modèles étape par étape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plastifiés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Affichages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Ateliers autonomes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255768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ronds concentriques dans un espace délimité.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Dicter un texte à l’adulte.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l’ordre alphabétique : ordonner les lettres de l ’alphabet.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les ronds concentriques de différentes tailles pour maîtriser l’espace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-Révision écriture de mots en lettres capitales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à l’adulte : dessine et raconte moi ta fête d’halloween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ordre alphabétique : labyrinthe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des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d’images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P36-37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327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formes géométriques : cercles, carrés, triangles, rectangles.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brisées en adaptant la taille de la ligne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2 graphies : capitales et scriptes.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Dessiner et légender en écrivant les mots en capitale.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dictée de dessin.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formes géométriques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 graphique : les lignes brisées dans un espace délimité.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-Loto des lettres capitales avec correspondance scripte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dessin 1 : le bonhomme de neige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Ecriture et dessin du vocabulaire de l’album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codés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paires d’animaux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P40-41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24709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créneaux.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une frise alphabétique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capitales obliques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mots avec des lettres mobiles.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Remettre les lettres capitales dans l’ordre avec un modèle.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et recomposer son prénom en scripte.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mots avec des lettres mobiles en faisant la correspondance capitale / scripte.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boules de noël avec motifs. combinés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 : les créneaux</a:t>
                      </a: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ampoules de Noël : frise alphabétique à trou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-Lettres mobiles vocabulaire de Noël en correspondance capitale / scripte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Reconnaître et recomposer son prénom en scripte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chat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P44-45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1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D38DF9A-FFEC-F85B-5E8F-E6381504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67141"/>
              </p:ext>
            </p:extLst>
          </p:nvPr>
        </p:nvGraphicFramePr>
        <p:xfrm>
          <a:off x="307498" y="264072"/>
          <a:ext cx="8836502" cy="4387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1195604960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1412129382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114838266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094265466"/>
                    </a:ext>
                  </a:extLst>
                </a:gridCol>
              </a:tblGrid>
              <a:tr h="14078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graphismes combinés : le sapin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maillons.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l’alphabet en scripte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 avec modèle.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2 graphies : capitales et scriptes.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les prénoms de la classe en scripte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2 graphies : capitales et scriptes.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 sapin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graphiques les maillons</a:t>
                      </a: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-Défi : recomposer l’alphabet en scripte</a:t>
                      </a: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Décembre en capitale + correspondance graphique  scripte ( intercalaire)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des prénoms de la classe : photo / scripte.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Correspondance graphique lettre capitale / scripte à colorier ( fiche)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Cahiers effaçables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Chenille des lettres sur l’écran tactile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alphabétique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Jeux en ligne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 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dessins enregistrées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dessineto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…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095741"/>
                  </a:ext>
                </a:extLst>
              </a:tr>
              <a:tr h="103497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Créer un répertoire graphique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vagues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les prénoms de la classe en scripte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suite alphabétique et tracer les lettres manquantes.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une lettre au père noël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création d’un répertoire graphique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vagues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-Loto des prénoms de la classe en scripte.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-Alphabet en capitale à trou à compléter à l’écrit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Ecriture : lettre au père Noël pour la classe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540371"/>
                  </a:ext>
                </a:extLst>
              </a:tr>
              <a:tr h="137038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Créer un répertoire graphique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spirales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suite alphabétique en scripte et placer les lettres manquantes.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dictée de dessin.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création d’un répertoire graphique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spirales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-Alphabet en scripte à trou à compléter avec des étiquettes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Dictée de dessin 2 : le père Noël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3113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B666F79-F4C5-A76E-3C01-2D86CCED7AF8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2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56B7B62-82AF-0BD1-33BE-E9417CBAC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12510"/>
              </p:ext>
            </p:extLst>
          </p:nvPr>
        </p:nvGraphicFramePr>
        <p:xfrm>
          <a:off x="307498" y="35472"/>
          <a:ext cx="8836502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60257762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992956465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3617358245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185891935"/>
                    </a:ext>
                  </a:extLst>
                </a:gridCol>
              </a:tblGrid>
              <a:tr h="216512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5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40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954</TotalTime>
  <Words>2928</Words>
  <Application>Microsoft Macintosh PowerPoint</Application>
  <PresentationFormat>Affichage à l'écran (4:3)</PresentationFormat>
  <Paragraphs>815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Script Ecole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Alissia waeles</dc:creator>
  <cp:lastModifiedBy>Alissia waeles</cp:lastModifiedBy>
  <cp:revision>55</cp:revision>
  <cp:lastPrinted>2023-09-05T20:58:54Z</cp:lastPrinted>
  <dcterms:created xsi:type="dcterms:W3CDTF">2023-09-05T19:39:19Z</dcterms:created>
  <dcterms:modified xsi:type="dcterms:W3CDTF">2025-03-09T13:06:05Z</dcterms:modified>
</cp:coreProperties>
</file>