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63" r:id="rId3"/>
    <p:sldId id="258" r:id="rId4"/>
    <p:sldId id="262" r:id="rId5"/>
    <p:sldId id="260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  <a:srgbClr val="FF2F92"/>
    <a:srgbClr val="FF7E79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>
      <p:cViewPr varScale="1">
        <p:scale>
          <a:sx n="107" d="100"/>
          <a:sy n="107" d="100"/>
        </p:scale>
        <p:origin x="3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956A0-DB12-E046-87C1-AC05D5BC427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1B749-8D51-B04D-B0BA-A2407B752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24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431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492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162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1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7" indent="0" algn="ctr">
              <a:buNone/>
              <a:defRPr sz="2000"/>
            </a:lvl2pPr>
            <a:lvl3pPr marL="914373" indent="0" algn="ctr">
              <a:buNone/>
              <a:defRPr sz="1800"/>
            </a:lvl3pPr>
            <a:lvl4pPr marL="1371558" indent="0" algn="ctr">
              <a:buNone/>
              <a:defRPr sz="1600"/>
            </a:lvl4pPr>
            <a:lvl5pPr marL="1828743" indent="0" algn="ctr">
              <a:buNone/>
              <a:defRPr sz="1600"/>
            </a:lvl5pPr>
            <a:lvl6pPr marL="2285930" indent="0" algn="ctr">
              <a:buNone/>
              <a:defRPr sz="1600"/>
            </a:lvl6pPr>
            <a:lvl7pPr marL="2743116" indent="0" algn="ctr">
              <a:buNone/>
              <a:defRPr sz="1600"/>
            </a:lvl7pPr>
            <a:lvl8pPr marL="3200302" indent="0" algn="ctr">
              <a:buNone/>
              <a:defRPr sz="1600"/>
            </a:lvl8pPr>
            <a:lvl9pPr marL="3657487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54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45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31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76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4589467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38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1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3" indent="0">
              <a:buNone/>
              <a:defRPr sz="1800" b="1"/>
            </a:lvl3pPr>
            <a:lvl4pPr marL="1371558" indent="0">
              <a:buNone/>
              <a:defRPr sz="1600" b="1"/>
            </a:lvl4pPr>
            <a:lvl5pPr marL="1828743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7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3" indent="0">
              <a:buNone/>
              <a:defRPr sz="1800" b="1"/>
            </a:lvl3pPr>
            <a:lvl4pPr marL="1371558" indent="0">
              <a:buNone/>
              <a:defRPr sz="1600" b="1"/>
            </a:lvl4pPr>
            <a:lvl5pPr marL="1828743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7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76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1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81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7" indent="0">
              <a:buNone/>
              <a:defRPr sz="1400"/>
            </a:lvl2pPr>
            <a:lvl3pPr marL="914373" indent="0">
              <a:buNone/>
              <a:defRPr sz="1200"/>
            </a:lvl3pPr>
            <a:lvl4pPr marL="1371558" indent="0">
              <a:buNone/>
              <a:defRPr sz="1000"/>
            </a:lvl4pPr>
            <a:lvl5pPr marL="1828743" indent="0">
              <a:buNone/>
              <a:defRPr sz="1000"/>
            </a:lvl5pPr>
            <a:lvl6pPr marL="2285930" indent="0">
              <a:buNone/>
              <a:defRPr sz="1000"/>
            </a:lvl6pPr>
            <a:lvl7pPr marL="2743116" indent="0">
              <a:buNone/>
              <a:defRPr sz="1000"/>
            </a:lvl7pPr>
            <a:lvl8pPr marL="3200302" indent="0">
              <a:buNone/>
              <a:defRPr sz="1000"/>
            </a:lvl8pPr>
            <a:lvl9pPr marL="3657487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86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3" indent="0">
              <a:buNone/>
              <a:defRPr sz="2400"/>
            </a:lvl3pPr>
            <a:lvl4pPr marL="1371558" indent="0">
              <a:buNone/>
              <a:defRPr sz="2000"/>
            </a:lvl4pPr>
            <a:lvl5pPr marL="1828743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7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7" indent="0">
              <a:buNone/>
              <a:defRPr sz="1400"/>
            </a:lvl2pPr>
            <a:lvl3pPr marL="914373" indent="0">
              <a:buNone/>
              <a:defRPr sz="1200"/>
            </a:lvl3pPr>
            <a:lvl4pPr marL="1371558" indent="0">
              <a:buNone/>
              <a:defRPr sz="1000"/>
            </a:lvl4pPr>
            <a:lvl5pPr marL="1828743" indent="0">
              <a:buNone/>
              <a:defRPr sz="1000"/>
            </a:lvl5pPr>
            <a:lvl6pPr marL="2285930" indent="0">
              <a:buNone/>
              <a:defRPr sz="1000"/>
            </a:lvl6pPr>
            <a:lvl7pPr marL="2743116" indent="0">
              <a:buNone/>
              <a:defRPr sz="1000"/>
            </a:lvl7pPr>
            <a:lvl8pPr marL="3200302" indent="0">
              <a:buNone/>
              <a:defRPr sz="1000"/>
            </a:lvl8pPr>
            <a:lvl9pPr marL="3657487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0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80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3" indent="-228593" algn="l" defTabSz="91437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9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6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50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36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23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96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80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3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8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3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7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N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L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4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798884"/>
              </p:ext>
            </p:extLst>
          </p:nvPr>
        </p:nvGraphicFramePr>
        <p:xfrm>
          <a:off x="307497" y="1"/>
          <a:ext cx="8836503" cy="7484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13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7226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32117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2482948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 phonème dans un mot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la même rime.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le même phonème voyelle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 phonème dans un mot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Classer des mots selon un phonème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le même phonème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Localiser l’emplacement d’un phonème dans un mot.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Prolonger les phonèmes d’un mot pour mieux les discriminer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Manipuler les phonèmes pour former des syllabes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 et jouer avec des phonèmes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Apprendre une comptine en prêtant attention aux phonèmes entendus.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 L V IN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Trouvons les sons de Siméon L V 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Chantons les sons de la partitions L V IN CH R 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Assemblons les sons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avec les mots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Rattrapage des AA non faites.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L’arbre des sons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rimes de Siméon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(Rattrapage des AD non faites EN P3 ou non acquises)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+ Fiches bilan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son des voyelles O I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chemin du hibou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mots mélangés S M F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tri des sons M F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L’association des rimes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Labyrinthe du son ON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son des consonnes CH R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place des sons M R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mots mélangés L V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tri du son IN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puzzle des sons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place des son LV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Révision + Rattrapage des AA non faites en P3 : finir le plan de travail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Apprendre une comptine et la réciter en prêtant attention aux phonèmes entendus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des phonèmes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Manipuler des phonèmes pour former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des syllabes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Découvrir, Discriminer et jouer avec des phonèmes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Manipuler les phonèmes : remplacer un phonème d’attaque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Coder l’emplacement d’une syllabe commune à plusieurs mots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 phonème voyelle dans un mot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Classer des mots selon un phonème voyelle.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Récitons les comptines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Comptines J 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Trouvons les sons de Siméon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 N cartes bleues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Assemblons les sons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J+ A E I O 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IN ON OU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N + A E I O 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IN ON OU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Prononçons les phrases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avec les mots mots de 1 syllabe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Gogo l’escargot p148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place des sons  p149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sons des consonnes J N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tri des consonnes J N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cadeau des sons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L’intrus des sons P Z AN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 150-151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Bilan 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  <a:tr h="24829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S3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Apprendre une comptine et la réciter en prêtant attention aux phonèmes entendus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Découvrir, Discriminer et jouer avec des phonèmes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Manipuler les phonèmes : remplacer un phonème d’attaque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Manipuler des phonèmes pour former des syllabes.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la même rime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 phonème dans un mot.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le même phonème voyelle.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 phonème dans un mot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Coder l’emplacement d’un phonème dans un mot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Récitons les comptines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Comptines P Z 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Trouvons les sons de Siméon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 Z AN cartes oranges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Assemblons les sons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P+ A E I O 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IN ON OU 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Z + A E I O 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IN ON OU 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Transformons les mots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L’écriture des sons p152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liane de Siméon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p153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cartes à pince des sons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son identique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L’association des sons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intrus des sons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P154-155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Bilan 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32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53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7">
            <a:extLst>
              <a:ext uri="{FF2B5EF4-FFF2-40B4-BE49-F238E27FC236}">
                <a16:creationId xmlns:a16="http://schemas.microsoft.com/office/drawing/2014/main" id="{61016873-63D8-1D0E-03AD-D0F709E78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115813"/>
              </p:ext>
            </p:extLst>
          </p:nvPr>
        </p:nvGraphicFramePr>
        <p:xfrm>
          <a:off x="307497" y="1"/>
          <a:ext cx="8836503" cy="6921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13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7226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32117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2060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S4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Apprendre une comptine et la réciter en prêtant attention aux phonèmes entendus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Découvrir, Discriminer et jouer avec des phonèmes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Manipuler des phonèmes pour former des syllabes.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Prolonger les phonèmes d’un mot pour mieux les discriminer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la même rime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 phonème dans un mot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le même phonème voyelle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Classer des mots selon un phonème.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Récitons les comptines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Comptines B C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Trouvons les sons de Siméon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B. C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cartes vertes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Assemblons les sons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 / C /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 + A E I O 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IN ON OU 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Prononçons les phrases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avec les mots mots de 1  et 2 syllabes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jeu du chevalet p 156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repas de Siméon p 157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labyrinthe des sons B C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codage des sons B C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roue des sons CH J M N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puzzle des sons B C P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P158-159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Bilan 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089471"/>
                  </a:ext>
                </a:extLst>
              </a:tr>
              <a:tr h="22314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S5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Apprendre une comptine et la réciter en prêtant attention aux phonèmes.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Découvrir, Discriminer et jouer avec des phonèmes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Manipuler des phonèmes pour former des syllabes.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Prolonger les phonèmes d’un mot pour mieux les discriminer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 phonème dans un mot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Coder l’emplacement d’un phonème dans un mot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la même rime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le même phonème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Localiser l’emplacement d’un phonème dans un mot.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Récitons les comptines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Comptines B G OI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Trouvons les sons de Siméon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 G OI cartes roses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Assemblons les sons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B+ A E I O 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IN ON OU AN OI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G + A E I O 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IN ON OU AN OI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Transformons les mots cartes roses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course vers la chenille p 160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sons cachés p161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coloriage sonore  C D G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L’arbre des sons F S V CH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domino des sons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place de chaque son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P162-163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Bilan 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11555"/>
                  </a:ext>
                </a:extLst>
              </a:tr>
              <a:tr h="2342271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 6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Apprendre une comptine et la réciter en prêtant attention aux phonèmes entendus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Découvrir, Discriminer et jouer avec des phonèmes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Manipuler des phonèmes pour former des syllabes.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Prolonger les phonèmes d’un mot pour mieux les discriminer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 phonème dans un mot.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la même rime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Classer des mots selon un phonème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le même phonème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Localiser l’emplacement d’un phonème dans un mot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Récitons les comptines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Comptines H K Q X Y 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Assemblons les sons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H / K / Q / X / W  + A E I O 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Y IN ON OU AN OI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Prononçons les phrases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avec les mots mots de 1  et 2 syllabes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Transformons les mots cartes bleues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cartes à jeter p 164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flèche des sons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p165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papillons des sons F S V Z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tableau des sons B D P G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mots tordus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place des lettres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P166 – A17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Bilan 5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298288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7CC0F8D3-0D67-73DD-CC8D-C85DD0D131A7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N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L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4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485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1"/>
            <a:ext cx="307497" cy="701730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MA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Q</a:t>
            </a:r>
          </a:p>
          <a:p>
            <a:pPr algn="ctr"/>
            <a:r>
              <a:rPr lang="fr-FR" dirty="0"/>
              <a:t>U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4</a:t>
            </a:r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024443"/>
              </p:ext>
            </p:extLst>
          </p:nvPr>
        </p:nvGraphicFramePr>
        <p:xfrm>
          <a:off x="307498" y="23752"/>
          <a:ext cx="8836503" cy="7090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517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6822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32117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2201594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un problème de quantité/ de partage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Remplir un tableau à double entrée.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Savoir placer des nombres sur une droite graduée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Savoir recomposer la comptine numérique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un nombre manquant dans une suite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le nom de nombres connus avec leur écriture chiffrée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Connaître la valeur ordinale des nombres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Connaître les nombre de 0 à 10 dans leur différentes représentations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-Position d’un élément dans une file ( farandole d’enfants / animaux…)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Ranger les chiffres sur la droite graduée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Boom 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Je compte à partir de …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 compte de … à …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Montre moi le nombre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nombres frappés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mains dans le dos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Avec les 2 mains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Plouf dans l’eau VLM p142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différentes écritures chiffrées : bilan tableau à remplir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puzzles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tangrams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balance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Fiche plouf dans l’eau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Fiche les différentes écritures de 0 à 10 : tableau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2060917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quantités de plus en plus importantes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Classer des cartes dans l’ordre numérique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Ranger les nombres dans l’ordre / compléter des frises numériques à trous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des problèmes de quantité.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Décomposer et recomposer le nombre 7.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un nombre manquant dans une suite. 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 à partir d’un nombre donné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-Position d’un élément dans une file ( farandole d’enfants / animaux…)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Ranger les chiffres sur la droite graduée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Je compte à partir de …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 compte de … à …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Montre moi le nombre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nombres frappés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mains dans le dos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Avec les 2 mains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Décomposition de 7 :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7 pingouins (rattrapage P3)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Problème de comparaison : les voitures et les passagers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Travail sur la suite numérique ( à trou, début imposé…)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Boîte à compter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Attrimaths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pixart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/ arc en ciel / allumettes / carrés colorés / pyramide  / balance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 jeu du marteau 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Algorithme jetons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  <a:tr h="17795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S3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quantités de plus en plus importantes 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Connaître le vocabulaire spatial.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Savoir placer des objets en suivant une consigne ( se repérer dans l’espace).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Utiliser une règle correctement.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Savoir tracer des traits à la règle.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Problème du jour.-Subitizing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d’un élément dans une file - Nombre mystère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bougies du gâteau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de plateau ( écran)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 à rebours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nombre oublié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carte gagnante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des objets dans l’espace : repérage spatial</a:t>
                      </a: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Tracé à la règle : découverte et mise en pratique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BAC 3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Formes Aimantées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fleurs des nombres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Ordre croissant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un pavage en le découpant / collant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Fiche tracé à la règle point de couleur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Fiche tracé à la règle forme 1 et 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32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70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1"/>
            <a:ext cx="307497" cy="729430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MA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Q</a:t>
            </a:r>
          </a:p>
          <a:p>
            <a:pPr algn="ctr"/>
            <a:r>
              <a:rPr lang="fr-FR" dirty="0"/>
              <a:t>U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4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105057"/>
              </p:ext>
            </p:extLst>
          </p:nvPr>
        </p:nvGraphicFramePr>
        <p:xfrm>
          <a:off x="307498" y="1"/>
          <a:ext cx="8836503" cy="6713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13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7226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20980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17754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quantités de plus en plus grandes.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et mémoriser une quantité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10 dans les différentes écritures.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Décomposer et recomposer le nombre 8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Reconnaître et nommer les formes géométriques.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Savoir dessiner des formes géométriques à main levée puis à la règle.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présents / absents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d’un élément dans une file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Nombre mystère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bougies du gâteau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de plateau ( écran)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 à rebours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nombre oublié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carte gagnante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Décomposition de 8 :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Reconnaître les formes et les dessiner ( main levée et règle)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Compter et écrire le bon nombre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Fleurs des nombres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Labolud</a:t>
                      </a: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Découpage, assemblage, collage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Brevetds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picfil</a:t>
                      </a: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Faire des paquets d’un nombre donné.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699847"/>
                  </a:ext>
                </a:extLst>
              </a:tr>
              <a:tr h="2258983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quantités de +en + grandes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10 dans les différentes écritures.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un problème de quantité.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une collection double d’une collection donnée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 les solides.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Connaître le nom de quelques solides.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Jouer à un jeu collectif.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Reconnaitre les différentes représentation d’un nombre sur un dé.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Jouer à un jeu mathématique en partageant le même pion.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présents / absents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d’un élément dans une file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Nombre mystère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Tous en ordre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liste au tableau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deux dés pour …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Mon porte monnaie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Sur mon sapin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pâtes dans la casserole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Découverte des solides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haba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sur les solides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avançons / reculons ( Maîtresse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Nonam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Boîte à compter 3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kapla</a:t>
                      </a: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formes aimantées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Fleur des nombres dénombrement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puzzles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Coloriage magique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 boules et tiges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2249704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petites quantités.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10 dans les différentes écritures.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Faire des ajouts et des retraits pour obtenir la quantité demandée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Jouer à jeu collectif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le nombre mystère par élimination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des problèmes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Décomposer et recomposer le nombre 9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le nom de nombres connus avec leur écriture chiffrée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présents / absents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d’un élément dans une file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Nombre mystère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Tous en ordre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liste au tableau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deux dés pour …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Mon porte monnaie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Sur mon sapin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pâtes dans la casserole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Décomposition de 9 ( 9 fleurs dans un champ 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à la marchande VLM p150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Résolution de problème manipulation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pixart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/ arc en ciel / allumettes / carrés colorés / pyramide  / balance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Boîte à compter avec les jetons de couleurs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jeu du marteau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jeu rondin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tiges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95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FF2F9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r>
              <a:rPr lang="fr-FR" dirty="0"/>
              <a:t>ME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C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TU</a:t>
            </a:r>
          </a:p>
          <a:p>
            <a:pPr algn="ctr"/>
            <a:r>
              <a:rPr lang="fr-FR" dirty="0"/>
              <a:t>RE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4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861058"/>
              </p:ext>
            </p:extLst>
          </p:nvPr>
        </p:nvGraphicFramePr>
        <p:xfrm>
          <a:off x="307496" y="1"/>
          <a:ext cx="8836502" cy="7121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0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3377447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3327067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428748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11153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1490866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au graphisme décoratif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lignes de boucles.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Remplir une zone délimitée avec différents graphismes.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S’entrainer à écrire des lettres cursives sur l’ardoise 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lettres dans 3 graphies : capitale, scripte et cursive.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à l’écriture cursive en respectant un lignage.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Atelier graphique : graphisme les boucles 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-Ecriture du mot mars en capitale + coller les lettres en scripte  et en cursive ( intercalaire)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Ecriture sur l’ardoise lettre e l b k h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Cahier d’écriture cursive : e l b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Planches graphiques en bois.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Planche à billes aimantées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Pistes graphiques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tactiles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Tableau et crayon d’ardoise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Imagiers de graphismes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Dés de graphisme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Supports pâte à modeler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Ecran tactile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Modèles étape par étape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Supports plastifiés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Répertoire graphiques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mobiles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aimantées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Fabulettres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Affichages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Ateliers autonomes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Code secret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1344766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lignes de ponts envers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Connaître l’ordre alphabétique : ordonner les lettres de l ’alphabet en cursive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les lettres en cursive et en scripte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différents graphismes dans un espace délimité.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à l’écriture cursive en respectant un lignage.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: divers graphismes dans zones en entonnoirs.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-Cahier d’écriture : h k v w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défi : l’alphabet en cursive avec lettres en bois sans modèle + association avec les lettres scriptes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graphisme : révision les ponts envers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pêche à la ligne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labyrinthe des syllabes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syllabes des animaux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tri d’images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P36-37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  <a:tr h="14268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S3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lignes de boucles envers.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Compléter un alphabet à trous en collant les lettres manquantes en cursive.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S’entrainer à écrire des lettres cursive sur l’ardoise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à l’écriture cursive en respectant un lignage.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 un nouveau graphisme combiné : les fleurs et s’entrainer à le tracer.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des lettres dictées en capitale / cursive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les lignes boucles envers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-Ecriture sur l’ardoise lettres g j y z f 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-cahier d’écriture : p g j 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-frise alphabétique à trous lettres cursive à coller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graphisme : les fleurs 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lettres</a:t>
                      </a:r>
                    </a:p>
                    <a:p>
                      <a:pPr algn="ctr"/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puzzles codés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L’arbre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cadeau des animaux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paires d’animaux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P40-41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32267"/>
                  </a:ext>
                </a:extLst>
              </a:tr>
              <a:tr h="22477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S4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lignes de boucles endroit en alternant petite et grande boucle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à l’écriture cursive en respectant un lignage.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Faire la correspondance graphique entre les 3 écritures : capitale, scripte et cursive.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à écrire son prénom en cursive en respectant un lignage.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les lettres cursives et scriptes.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alternance grande et petite boucle 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cahier d’écriture : les lettres g z f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-Associer les lettres étudiées dans les 3 graphies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Ecrire son prénom en cursive dans le lignage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gurvan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Associer chaque lettre scripte à la bonne lettre cursive.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L’intrus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puzzle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codage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chemin du chat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P44-45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089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713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D38DF9A-FFEC-F85B-5E8F-E63815040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148609"/>
              </p:ext>
            </p:extLst>
          </p:nvPr>
        </p:nvGraphicFramePr>
        <p:xfrm>
          <a:off x="307499" y="264074"/>
          <a:ext cx="8836502" cy="4355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0">
                  <a:extLst>
                    <a:ext uri="{9D8B030D-6E8A-4147-A177-3AD203B41FA5}">
                      <a16:colId xmlns:a16="http://schemas.microsoft.com/office/drawing/2014/main" val="1195604960"/>
                    </a:ext>
                  </a:extLst>
                </a:gridCol>
                <a:gridCol w="3377447">
                  <a:extLst>
                    <a:ext uri="{9D8B030D-6E8A-4147-A177-3AD203B41FA5}">
                      <a16:colId xmlns:a16="http://schemas.microsoft.com/office/drawing/2014/main" val="1412129382"/>
                    </a:ext>
                  </a:extLst>
                </a:gridCol>
                <a:gridCol w="3327067">
                  <a:extLst>
                    <a:ext uri="{9D8B030D-6E8A-4147-A177-3AD203B41FA5}">
                      <a16:colId xmlns:a16="http://schemas.microsoft.com/office/drawing/2014/main" val="114838266"/>
                    </a:ext>
                  </a:extLst>
                </a:gridCol>
                <a:gridCol w="1428748">
                  <a:extLst>
                    <a:ext uri="{9D8B030D-6E8A-4147-A177-3AD203B41FA5}">
                      <a16:colId xmlns:a16="http://schemas.microsoft.com/office/drawing/2014/main" val="2094265466"/>
                    </a:ext>
                  </a:extLst>
                </a:gridCol>
              </a:tblGrid>
              <a:tr h="21554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S5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lignes boucles envers en alternant petite et grande boucle.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S’entrainer sur l’ardoise à l’écriture de lettres en cursive.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spirales.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à l’écriture cursive en respectant un lignage.</a:t>
                      </a:r>
                    </a:p>
                    <a:p>
                      <a:pPr algn="l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lettres dans 3 graphies : capitale, scripte et cursive.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Compléter un alphabet à trous en écrivant les lettres manquantes en cursive.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: alternance boucles envers petite et grande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Écriture sur l’ardoise : r s x 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Atelier graphique : les spirales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cahier d’écriture les lettres r s x</a:t>
                      </a:r>
                    </a:p>
                    <a:p>
                      <a:pPr algn="ctr"/>
                      <a:endParaRPr lang="fr-FR" sz="5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5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-Ecriture du mot avril en capitale + correspondance graphique  scripte  et cursive ( intercalaire)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Alphabet en cursive à trou à compléter en écrivant les lettres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Cahiers effaçables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Chenille des lettres sur l’écran tactile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Suite alphabétique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Jeux en ligne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mobiles 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Dictées de dessins enregistrées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Cartes 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dessineto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Répertoire graphique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Picfils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tactiles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J’entoure les lettres capitales du mot donné en cursive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…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095741"/>
                  </a:ext>
                </a:extLst>
              </a:tr>
              <a:tr h="1977934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lignes de boucles en alternant boucle envers et boucle endroit.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 un nouveau graphisme combiné : l’étoile et apprendre à le tracer.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des petits mots en cursive.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une dictée de dessin en suivant les consignes.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Recomposer l’alphabet en cursive sans modèle.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: lignes de boucles envers / endroit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les étoiles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écriture de petits mots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dessin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Remettre toutes les lettres cursive dans l’ordre en les collant sans modèle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Graphisme dans un support circulaire.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540371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0B666F79-F4C5-A76E-3C01-2D86CCED7AF8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FF2F9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r>
              <a:rPr lang="fr-FR" dirty="0"/>
              <a:t>ME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C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TU</a:t>
            </a:r>
          </a:p>
          <a:p>
            <a:pPr algn="ctr"/>
            <a:r>
              <a:rPr lang="fr-FR" dirty="0"/>
              <a:t>RE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4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956B7B62-82AF-0BD1-33BE-E9417CBAC2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112510"/>
              </p:ext>
            </p:extLst>
          </p:nvPr>
        </p:nvGraphicFramePr>
        <p:xfrm>
          <a:off x="307498" y="35472"/>
          <a:ext cx="8836502" cy="232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0">
                  <a:extLst>
                    <a:ext uri="{9D8B030D-6E8A-4147-A177-3AD203B41FA5}">
                      <a16:colId xmlns:a16="http://schemas.microsoft.com/office/drawing/2014/main" val="60257762"/>
                    </a:ext>
                  </a:extLst>
                </a:gridCol>
                <a:gridCol w="3377447">
                  <a:extLst>
                    <a:ext uri="{9D8B030D-6E8A-4147-A177-3AD203B41FA5}">
                      <a16:colId xmlns:a16="http://schemas.microsoft.com/office/drawing/2014/main" val="992956465"/>
                    </a:ext>
                  </a:extLst>
                </a:gridCol>
                <a:gridCol w="3327067">
                  <a:extLst>
                    <a:ext uri="{9D8B030D-6E8A-4147-A177-3AD203B41FA5}">
                      <a16:colId xmlns:a16="http://schemas.microsoft.com/office/drawing/2014/main" val="3617358245"/>
                    </a:ext>
                  </a:extLst>
                </a:gridCol>
                <a:gridCol w="1428748">
                  <a:extLst>
                    <a:ext uri="{9D8B030D-6E8A-4147-A177-3AD203B41FA5}">
                      <a16:colId xmlns:a16="http://schemas.microsoft.com/office/drawing/2014/main" val="185891935"/>
                    </a:ext>
                  </a:extLst>
                </a:gridCol>
              </a:tblGrid>
              <a:tr h="232117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55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1403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4369</TotalTime>
  <Words>3017</Words>
  <Application>Microsoft Macintosh PowerPoint</Application>
  <PresentationFormat>Affichage à l'écran (4:3)</PresentationFormat>
  <Paragraphs>878</Paragraphs>
  <Slides>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Script Ecole 2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Alissia waeles</dc:creator>
  <cp:lastModifiedBy>Alissia waeles</cp:lastModifiedBy>
  <cp:revision>125</cp:revision>
  <cp:lastPrinted>2023-09-05T20:58:54Z</cp:lastPrinted>
  <dcterms:created xsi:type="dcterms:W3CDTF">2023-09-05T19:39:19Z</dcterms:created>
  <dcterms:modified xsi:type="dcterms:W3CDTF">2025-03-09T13:06:49Z</dcterms:modified>
</cp:coreProperties>
</file>