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B79"/>
    <a:srgbClr val="FF8AD8"/>
    <a:srgbClr val="FF40FF"/>
    <a:srgbClr val="D883FF"/>
    <a:srgbClr val="76D6FF"/>
    <a:srgbClr val="FF9300"/>
    <a:srgbClr val="7A81FF"/>
    <a:srgbClr val="00FB92"/>
    <a:srgbClr val="FFD579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21"/>
  </p:normalViewPr>
  <p:slideViewPr>
    <p:cSldViewPr snapToGrid="0">
      <p:cViewPr varScale="1">
        <p:scale>
          <a:sx n="81" d="100"/>
          <a:sy n="81" d="100"/>
        </p:scale>
        <p:origin x="286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2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95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83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13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9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0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9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2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3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2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87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2BA7-0910-4548-8A20-CCB33ACCEC49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99A1-FA71-634D-A1C0-DDB6462DC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C3B26D4-586C-3B90-4DE7-ECA6AB24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63850"/>
              </p:ext>
            </p:extLst>
          </p:nvPr>
        </p:nvGraphicFramePr>
        <p:xfrm>
          <a:off x="76548" y="55180"/>
          <a:ext cx="6673264" cy="903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045">
                  <a:extLst>
                    <a:ext uri="{9D8B030D-6E8A-4147-A177-3AD203B41FA5}">
                      <a16:colId xmlns:a16="http://schemas.microsoft.com/office/drawing/2014/main" val="1004302260"/>
                    </a:ext>
                  </a:extLst>
                </a:gridCol>
                <a:gridCol w="3358219">
                  <a:extLst>
                    <a:ext uri="{9D8B030D-6E8A-4147-A177-3AD203B41FA5}">
                      <a16:colId xmlns:a16="http://schemas.microsoft.com/office/drawing/2014/main" val="2574402299"/>
                    </a:ext>
                  </a:extLst>
                </a:gridCol>
              </a:tblGrid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14505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FB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68689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30027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126777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D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17233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6CD8F985-91F8-3A74-2E71-0DD163511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" t="7436" r="30309" b="14732"/>
          <a:stretch/>
        </p:blipFill>
        <p:spPr>
          <a:xfrm rot="5400000">
            <a:off x="1133522" y="7255125"/>
            <a:ext cx="1235536" cy="142171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3A06232-43BF-D1CA-FE6B-C27DA3843F19}"/>
              </a:ext>
            </a:extLst>
          </p:cNvPr>
          <p:cNvSpPr txBox="1"/>
          <p:nvPr/>
        </p:nvSpPr>
        <p:spPr>
          <a:xfrm>
            <a:off x="-31573" y="3164940"/>
            <a:ext cx="3573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PRÉSENTS, ABSENTS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95293DF-3E92-009E-5119-4086956C8BDA}"/>
              </a:ext>
            </a:extLst>
          </p:cNvPr>
          <p:cNvSpPr txBox="1"/>
          <p:nvPr/>
        </p:nvSpPr>
        <p:spPr>
          <a:xfrm>
            <a:off x="-519791" y="5002493"/>
            <a:ext cx="45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DATE, CALENDRIER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246B567-8600-CFFA-CCAC-101EE253655A}"/>
              </a:ext>
            </a:extLst>
          </p:cNvPr>
          <p:cNvSpPr txBox="1"/>
          <p:nvPr/>
        </p:nvSpPr>
        <p:spPr>
          <a:xfrm>
            <a:off x="108188" y="8654671"/>
            <a:ext cx="32634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JOURS D’ÉCOLE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F13701-B50C-760A-57FE-61FA5C577462}"/>
              </a:ext>
            </a:extLst>
          </p:cNvPr>
          <p:cNvSpPr txBox="1"/>
          <p:nvPr/>
        </p:nvSpPr>
        <p:spPr>
          <a:xfrm>
            <a:off x="-1054579" y="6802889"/>
            <a:ext cx="5588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ALPHABET, NOMBRES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21CDEA-D280-5BEC-7821-F9F8C8E99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5" b="26462"/>
          <a:stretch/>
        </p:blipFill>
        <p:spPr>
          <a:xfrm>
            <a:off x="2052558" y="5491061"/>
            <a:ext cx="1255265" cy="1262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F4C256C-A0CD-9FF7-13C3-10491BCEAF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65141">
            <a:off x="207091" y="-234494"/>
            <a:ext cx="829243" cy="149322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72D85DB-A5FF-E7CD-F07C-91E5DD8CC8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0277" y="1867157"/>
            <a:ext cx="553670" cy="97647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C6BD2A5-030A-2BF2-7D2A-6D005F6E77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501" y="1864432"/>
            <a:ext cx="555636" cy="9764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A36909-CF23-D9B8-7EE7-52483478AA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768713">
            <a:off x="2125730" y="-32348"/>
            <a:ext cx="1060326" cy="142134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045AD9F-A894-ED54-10AB-8836524575AA}"/>
              </a:ext>
            </a:extLst>
          </p:cNvPr>
          <p:cNvSpPr txBox="1"/>
          <p:nvPr/>
        </p:nvSpPr>
        <p:spPr>
          <a:xfrm>
            <a:off x="656709" y="1304293"/>
            <a:ext cx="2074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MÉTÉO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D88673-2BCB-125E-5F48-E681CD4D882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58662">
            <a:off x="963818" y="-28665"/>
            <a:ext cx="1307149" cy="144828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932A3DD9-7A9F-976D-EBCC-ACC5E63F1EB9}"/>
              </a:ext>
            </a:extLst>
          </p:cNvPr>
          <p:cNvSpPr txBox="1"/>
          <p:nvPr/>
        </p:nvSpPr>
        <p:spPr>
          <a:xfrm>
            <a:off x="1031096" y="2744014"/>
            <a:ext cx="37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8</a:t>
            </a:r>
            <a:r>
              <a:rPr lang="fr-FR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D1BA12-C85D-15C4-9321-14EEABAD281F}"/>
              </a:ext>
            </a:extLst>
          </p:cNvPr>
          <p:cNvSpPr txBox="1"/>
          <p:nvPr/>
        </p:nvSpPr>
        <p:spPr>
          <a:xfrm>
            <a:off x="1422747" y="2726275"/>
            <a:ext cx="65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+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4AE2C97-B8FC-06F6-BB02-537ED095C44F}"/>
              </a:ext>
            </a:extLst>
          </p:cNvPr>
          <p:cNvSpPr txBox="1"/>
          <p:nvPr/>
        </p:nvSpPr>
        <p:spPr>
          <a:xfrm>
            <a:off x="1764730" y="2744014"/>
            <a:ext cx="55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10</a:t>
            </a:r>
            <a:r>
              <a:rPr lang="fr-FR" dirty="0"/>
              <a:t> 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DFDE9AB-2A8F-99FD-701D-9FAA8A9874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622" y="5576170"/>
            <a:ext cx="1818770" cy="108593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9360665A-47F9-4E19-D2C5-2195D5918A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9252"/>
          <a:stretch/>
        </p:blipFill>
        <p:spPr>
          <a:xfrm>
            <a:off x="1042613" y="3712385"/>
            <a:ext cx="1438638" cy="13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C3B26D4-586C-3B90-4DE7-ECA6AB24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73071"/>
              </p:ext>
            </p:extLst>
          </p:nvPr>
        </p:nvGraphicFramePr>
        <p:xfrm>
          <a:off x="110358" y="-1"/>
          <a:ext cx="6684580" cy="903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290">
                  <a:extLst>
                    <a:ext uri="{9D8B030D-6E8A-4147-A177-3AD203B41FA5}">
                      <a16:colId xmlns:a16="http://schemas.microsoft.com/office/drawing/2014/main" val="1004302260"/>
                    </a:ext>
                  </a:extLst>
                </a:gridCol>
                <a:gridCol w="3342290">
                  <a:extLst>
                    <a:ext uri="{9D8B030D-6E8A-4147-A177-3AD203B41FA5}">
                      <a16:colId xmlns:a16="http://schemas.microsoft.com/office/drawing/2014/main" val="2574402299"/>
                    </a:ext>
                  </a:extLst>
                </a:gridCol>
              </a:tblGrid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14505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68689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30027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B9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126777"/>
                  </a:ext>
                </a:extLst>
              </a:tr>
              <a:tr h="1806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17233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0DF8630-6BC5-9EB8-4159-B69EDB4713D3}"/>
              </a:ext>
            </a:extLst>
          </p:cNvPr>
          <p:cNvSpPr txBox="1"/>
          <p:nvPr/>
        </p:nvSpPr>
        <p:spPr>
          <a:xfrm>
            <a:off x="-19811" y="1356388"/>
            <a:ext cx="35917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CHEFS DE RANG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381251-4DAD-F340-F5D1-FA881C24AEA8}"/>
              </a:ext>
            </a:extLst>
          </p:cNvPr>
          <p:cNvSpPr txBox="1"/>
          <p:nvPr/>
        </p:nvSpPr>
        <p:spPr>
          <a:xfrm>
            <a:off x="268066" y="8642177"/>
            <a:ext cx="3116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BIBLIOTHÈQUE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857344-111C-C634-B50C-C4E45A338153}"/>
              </a:ext>
            </a:extLst>
          </p:cNvPr>
          <p:cNvSpPr txBox="1"/>
          <p:nvPr/>
        </p:nvSpPr>
        <p:spPr>
          <a:xfrm>
            <a:off x="711015" y="4915511"/>
            <a:ext cx="2074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CHAISES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B88BA3-631F-3E6C-52DE-61EA8FD36E90}"/>
              </a:ext>
            </a:extLst>
          </p:cNvPr>
          <p:cNvSpPr txBox="1"/>
          <p:nvPr/>
        </p:nvSpPr>
        <p:spPr>
          <a:xfrm>
            <a:off x="574941" y="6763495"/>
            <a:ext cx="2323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PROPRETÉ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B918EA-B82E-295C-25CC-C09F0B1D1A16}"/>
              </a:ext>
            </a:extLst>
          </p:cNvPr>
          <p:cNvSpPr txBox="1"/>
          <p:nvPr/>
        </p:nvSpPr>
        <p:spPr>
          <a:xfrm>
            <a:off x="0" y="3200608"/>
            <a:ext cx="35917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FIN DE RANG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8450F0-DA77-4313-CD3A-1DA98EB6C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966"/>
          <a:stretch/>
        </p:blipFill>
        <p:spPr>
          <a:xfrm>
            <a:off x="232852" y="23046"/>
            <a:ext cx="538510" cy="13664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CB0E5E-F708-DADE-7B29-A60750EC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7" t="2712" r="-1760" b="-2712"/>
          <a:stretch/>
        </p:blipFill>
        <p:spPr>
          <a:xfrm>
            <a:off x="897563" y="24944"/>
            <a:ext cx="2291614" cy="13664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DC3BC12-FB0F-DCF7-A3FD-820D539F0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47" b="9546"/>
          <a:stretch/>
        </p:blipFill>
        <p:spPr>
          <a:xfrm>
            <a:off x="897563" y="-527820"/>
            <a:ext cx="947603" cy="12359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10C05F2-305B-749D-EF1B-0F60A62B2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4" r="31146" b="12505"/>
          <a:stretch/>
        </p:blipFill>
        <p:spPr>
          <a:xfrm>
            <a:off x="1855318" y="-507606"/>
            <a:ext cx="1344011" cy="1195540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B034665-E721-9292-2392-C0E8E65E9591}"/>
              </a:ext>
            </a:extLst>
          </p:cNvPr>
          <p:cNvCxnSpPr>
            <a:cxnSpLocks/>
          </p:cNvCxnSpPr>
          <p:nvPr/>
        </p:nvCxnSpPr>
        <p:spPr>
          <a:xfrm>
            <a:off x="663193" y="378372"/>
            <a:ext cx="4687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5634C15-53B1-4B81-38C3-99FE261FCF21}"/>
              </a:ext>
            </a:extLst>
          </p:cNvPr>
          <p:cNvCxnSpPr>
            <a:cxnSpLocks/>
          </p:cNvCxnSpPr>
          <p:nvPr/>
        </p:nvCxnSpPr>
        <p:spPr>
          <a:xfrm>
            <a:off x="643299" y="877613"/>
            <a:ext cx="4687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348768FC-4AA3-2D96-CD3A-B6A1BC938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966"/>
          <a:stretch/>
        </p:blipFill>
        <p:spPr>
          <a:xfrm>
            <a:off x="268066" y="1852418"/>
            <a:ext cx="538510" cy="136641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4016435-C6CE-45E1-DFAE-F85F7A2D7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7" t="2712" r="-1760" b="-2712"/>
          <a:stretch/>
        </p:blipFill>
        <p:spPr>
          <a:xfrm>
            <a:off x="753132" y="1854054"/>
            <a:ext cx="2291614" cy="136641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C194624-A224-8F07-3255-C8BC20C40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47" b="9546"/>
          <a:stretch/>
        </p:blipFill>
        <p:spPr>
          <a:xfrm>
            <a:off x="753132" y="1301290"/>
            <a:ext cx="947603" cy="123596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9D790C1-051E-3782-CD1E-73A583568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4" r="31146" b="12505"/>
          <a:stretch/>
        </p:blipFill>
        <p:spPr>
          <a:xfrm>
            <a:off x="1710887" y="1321504"/>
            <a:ext cx="1344011" cy="1195540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CF9FFC1-1D13-A57E-9A63-BA8A43D255C8}"/>
              </a:ext>
            </a:extLst>
          </p:cNvPr>
          <p:cNvCxnSpPr>
            <a:cxnSpLocks/>
          </p:cNvCxnSpPr>
          <p:nvPr/>
        </p:nvCxnSpPr>
        <p:spPr>
          <a:xfrm flipH="1">
            <a:off x="2898827" y="2292275"/>
            <a:ext cx="56083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22D12DD-D0FB-E927-D722-4CCAFAD78D92}"/>
              </a:ext>
            </a:extLst>
          </p:cNvPr>
          <p:cNvCxnSpPr>
            <a:cxnSpLocks/>
          </p:cNvCxnSpPr>
          <p:nvPr/>
        </p:nvCxnSpPr>
        <p:spPr>
          <a:xfrm flipH="1">
            <a:off x="2918912" y="2807282"/>
            <a:ext cx="56083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5EE1076B-BF9A-C349-3A98-D8C683662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52" y="3732580"/>
            <a:ext cx="2625469" cy="124436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0EBD893-4AB1-D2BB-0F2B-B9892B6DB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8076">
            <a:off x="978840" y="5413334"/>
            <a:ext cx="1535349" cy="153534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EE5C699-CC30-74F9-F5E2-63471F101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76" y="7289946"/>
            <a:ext cx="1855318" cy="14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3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23">
            <a:extLst>
              <a:ext uri="{FF2B5EF4-FFF2-40B4-BE49-F238E27FC236}">
                <a16:creationId xmlns:a16="http://schemas.microsoft.com/office/drawing/2014/main" id="{86B84F55-E67C-E40D-B843-F3BB23FF0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73969"/>
              </p:ext>
            </p:extLst>
          </p:nvPr>
        </p:nvGraphicFramePr>
        <p:xfrm>
          <a:off x="301605" y="211539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graphicFrame>
        <p:nvGraphicFramePr>
          <p:cNvPr id="5" name="Tableau 23">
            <a:extLst>
              <a:ext uri="{FF2B5EF4-FFF2-40B4-BE49-F238E27FC236}">
                <a16:creationId xmlns:a16="http://schemas.microsoft.com/office/drawing/2014/main" id="{5775BB05-F760-7AC7-0F84-1DB1578CE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71584"/>
              </p:ext>
            </p:extLst>
          </p:nvPr>
        </p:nvGraphicFramePr>
        <p:xfrm>
          <a:off x="3642681" y="158785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graphicFrame>
        <p:nvGraphicFramePr>
          <p:cNvPr id="6" name="Tableau 23">
            <a:extLst>
              <a:ext uri="{FF2B5EF4-FFF2-40B4-BE49-F238E27FC236}">
                <a16:creationId xmlns:a16="http://schemas.microsoft.com/office/drawing/2014/main" id="{C3097F74-C896-53C2-A591-42160D62A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26835"/>
              </p:ext>
            </p:extLst>
          </p:nvPr>
        </p:nvGraphicFramePr>
        <p:xfrm>
          <a:off x="301605" y="1999308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graphicFrame>
        <p:nvGraphicFramePr>
          <p:cNvPr id="7" name="Tableau 23">
            <a:extLst>
              <a:ext uri="{FF2B5EF4-FFF2-40B4-BE49-F238E27FC236}">
                <a16:creationId xmlns:a16="http://schemas.microsoft.com/office/drawing/2014/main" id="{C3A93643-B425-1057-397D-736AFF2FF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69042"/>
              </p:ext>
            </p:extLst>
          </p:nvPr>
        </p:nvGraphicFramePr>
        <p:xfrm>
          <a:off x="3642681" y="1999308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graphicFrame>
        <p:nvGraphicFramePr>
          <p:cNvPr id="8" name="Tableau 23">
            <a:extLst>
              <a:ext uri="{FF2B5EF4-FFF2-40B4-BE49-F238E27FC236}">
                <a16:creationId xmlns:a16="http://schemas.microsoft.com/office/drawing/2014/main" id="{94BED216-7432-FE25-4C16-C82169DB8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51335"/>
              </p:ext>
            </p:extLst>
          </p:nvPr>
        </p:nvGraphicFramePr>
        <p:xfrm>
          <a:off x="301605" y="3797986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graphicFrame>
        <p:nvGraphicFramePr>
          <p:cNvPr id="9" name="Tableau 23">
            <a:extLst>
              <a:ext uri="{FF2B5EF4-FFF2-40B4-BE49-F238E27FC236}">
                <a16:creationId xmlns:a16="http://schemas.microsoft.com/office/drawing/2014/main" id="{F57EF8D0-9312-CEA4-E30A-71AA7E790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3732"/>
              </p:ext>
            </p:extLst>
          </p:nvPr>
        </p:nvGraphicFramePr>
        <p:xfrm>
          <a:off x="3642681" y="3797986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graphicFrame>
        <p:nvGraphicFramePr>
          <p:cNvPr id="10" name="Tableau 23">
            <a:extLst>
              <a:ext uri="{FF2B5EF4-FFF2-40B4-BE49-F238E27FC236}">
                <a16:creationId xmlns:a16="http://schemas.microsoft.com/office/drawing/2014/main" id="{2D9BB913-0E64-D2AC-03AE-97554B80A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06438"/>
              </p:ext>
            </p:extLst>
          </p:nvPr>
        </p:nvGraphicFramePr>
        <p:xfrm>
          <a:off x="301605" y="5596664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graphicFrame>
        <p:nvGraphicFramePr>
          <p:cNvPr id="11" name="Tableau 23">
            <a:extLst>
              <a:ext uri="{FF2B5EF4-FFF2-40B4-BE49-F238E27FC236}">
                <a16:creationId xmlns:a16="http://schemas.microsoft.com/office/drawing/2014/main" id="{6D328D7F-D6F6-2F95-BD70-0DE49C8AE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78390"/>
              </p:ext>
            </p:extLst>
          </p:nvPr>
        </p:nvGraphicFramePr>
        <p:xfrm>
          <a:off x="3642681" y="5596664"/>
          <a:ext cx="2990602" cy="15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02">
                  <a:extLst>
                    <a:ext uri="{9D8B030D-6E8A-4147-A177-3AD203B41FA5}">
                      <a16:colId xmlns:a16="http://schemas.microsoft.com/office/drawing/2014/main" val="1201883035"/>
                    </a:ext>
                  </a:extLst>
                </a:gridCol>
              </a:tblGrid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6121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398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9F43919-BDAA-208B-3052-54D80A102B33}"/>
              </a:ext>
            </a:extLst>
          </p:cNvPr>
          <p:cNvSpPr txBox="1"/>
          <p:nvPr/>
        </p:nvSpPr>
        <p:spPr>
          <a:xfrm>
            <a:off x="301605" y="211539"/>
            <a:ext cx="299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DALIA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B324D6-C4A3-8FE1-8922-3C791B0A7C0C}"/>
              </a:ext>
            </a:extLst>
          </p:cNvPr>
          <p:cNvSpPr txBox="1"/>
          <p:nvPr/>
        </p:nvSpPr>
        <p:spPr>
          <a:xfrm>
            <a:off x="393715" y="985553"/>
            <a:ext cx="280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HANNA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49CFE4-FDFD-9910-3AD4-7FC526C59C08}"/>
              </a:ext>
            </a:extLst>
          </p:cNvPr>
          <p:cNvSpPr txBox="1"/>
          <p:nvPr/>
        </p:nvSpPr>
        <p:spPr>
          <a:xfrm>
            <a:off x="393715" y="1999308"/>
            <a:ext cx="28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CHERINE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D325D3-0980-FE97-6E7B-C63284D098D5}"/>
              </a:ext>
            </a:extLst>
          </p:cNvPr>
          <p:cNvSpPr txBox="1"/>
          <p:nvPr/>
        </p:nvSpPr>
        <p:spPr>
          <a:xfrm>
            <a:off x="347660" y="2716339"/>
            <a:ext cx="28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GOR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858E33D-E014-A694-C795-6891F750CB70}"/>
              </a:ext>
            </a:extLst>
          </p:cNvPr>
          <p:cNvSpPr txBox="1"/>
          <p:nvPr/>
        </p:nvSpPr>
        <p:spPr>
          <a:xfrm>
            <a:off x="439770" y="3799851"/>
            <a:ext cx="28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KAISSA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F16C55-2AE1-00FF-ABD8-F79E0F138541}"/>
              </a:ext>
            </a:extLst>
          </p:cNvPr>
          <p:cNvSpPr txBox="1"/>
          <p:nvPr/>
        </p:nvSpPr>
        <p:spPr>
          <a:xfrm>
            <a:off x="-169982" y="4590830"/>
            <a:ext cx="402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RASLEN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4471DE-5A64-810B-BFFE-DA4C1739ADD4}"/>
              </a:ext>
            </a:extLst>
          </p:cNvPr>
          <p:cNvSpPr txBox="1"/>
          <p:nvPr/>
        </p:nvSpPr>
        <p:spPr>
          <a:xfrm>
            <a:off x="256236" y="5607674"/>
            <a:ext cx="308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KENZI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595BE28-E089-4A0A-F0DD-6E447151C877}"/>
              </a:ext>
            </a:extLst>
          </p:cNvPr>
          <p:cNvSpPr txBox="1"/>
          <p:nvPr/>
        </p:nvSpPr>
        <p:spPr>
          <a:xfrm>
            <a:off x="-374298" y="6451188"/>
            <a:ext cx="434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MOHAMED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AF14DAA-B554-ECAA-6FF4-19B73C3626D5}"/>
              </a:ext>
            </a:extLst>
          </p:cNvPr>
          <p:cNvSpPr txBox="1"/>
          <p:nvPr/>
        </p:nvSpPr>
        <p:spPr>
          <a:xfrm>
            <a:off x="3657903" y="144403"/>
            <a:ext cx="28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AMJAD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F1F8AA-A261-27D1-5A01-1434F0162B32}"/>
              </a:ext>
            </a:extLst>
          </p:cNvPr>
          <p:cNvSpPr txBox="1"/>
          <p:nvPr/>
        </p:nvSpPr>
        <p:spPr>
          <a:xfrm>
            <a:off x="3286111" y="956062"/>
            <a:ext cx="364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EDUARDO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CA7891-6164-6D0D-10DD-1A922BD18AAD}"/>
              </a:ext>
            </a:extLst>
          </p:cNvPr>
          <p:cNvSpPr txBox="1"/>
          <p:nvPr/>
        </p:nvSpPr>
        <p:spPr>
          <a:xfrm>
            <a:off x="3611847" y="2054527"/>
            <a:ext cx="302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LANA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08FE979-7397-D5B1-7EE8-6F3DE31EDFBF}"/>
              </a:ext>
            </a:extLst>
          </p:cNvPr>
          <p:cNvSpPr txBox="1"/>
          <p:nvPr/>
        </p:nvSpPr>
        <p:spPr>
          <a:xfrm>
            <a:off x="3765624" y="2767867"/>
            <a:ext cx="28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KESSIM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807A8F8-2E64-A686-F36E-0B04ACFECC63}"/>
              </a:ext>
            </a:extLst>
          </p:cNvPr>
          <p:cNvSpPr txBox="1"/>
          <p:nvPr/>
        </p:nvSpPr>
        <p:spPr>
          <a:xfrm>
            <a:off x="3763794" y="4595794"/>
            <a:ext cx="28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RAYANE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BF616A6-3196-66EC-FD57-C87E973BA5D0}"/>
              </a:ext>
            </a:extLst>
          </p:cNvPr>
          <p:cNvSpPr txBox="1"/>
          <p:nvPr/>
        </p:nvSpPr>
        <p:spPr>
          <a:xfrm>
            <a:off x="3688736" y="5563879"/>
            <a:ext cx="289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DINA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ED6A79-41C5-05CF-CA23-CCEAAEB8C8D7}"/>
              </a:ext>
            </a:extLst>
          </p:cNvPr>
          <p:cNvSpPr txBox="1"/>
          <p:nvPr/>
        </p:nvSpPr>
        <p:spPr>
          <a:xfrm>
            <a:off x="3567038" y="3785964"/>
            <a:ext cx="314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Script Ecole 2" panose="02000400000000000000" pitchFamily="2" charset="77"/>
                <a:ea typeface="Script Ecole 2" panose="02000400000000000000" pitchFamily="2" charset="77"/>
              </a:rPr>
              <a:t>KAYSAAN</a:t>
            </a:r>
          </a:p>
        </p:txBody>
      </p:sp>
    </p:spTree>
    <p:extLst>
      <p:ext uri="{BB962C8B-B14F-4D97-AF65-F5344CB8AC3E}">
        <p14:creationId xmlns:p14="http://schemas.microsoft.com/office/powerpoint/2010/main" val="2371586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39</Words>
  <Application>Microsoft Macintosh PowerPoint</Application>
  <PresentationFormat>Affichage à l'écran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Script Ecole 2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Alissia waeles</dc:creator>
  <cp:lastModifiedBy>Alissia waeles</cp:lastModifiedBy>
  <cp:revision>8</cp:revision>
  <cp:lastPrinted>2023-08-31T21:37:04Z</cp:lastPrinted>
  <dcterms:created xsi:type="dcterms:W3CDTF">2022-10-10T18:44:14Z</dcterms:created>
  <dcterms:modified xsi:type="dcterms:W3CDTF">2025-03-09T13:22:27Z</dcterms:modified>
</cp:coreProperties>
</file>